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9" r:id="rId6"/>
    <p:sldId id="270" r:id="rId7"/>
    <p:sldId id="27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31-Mar-20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31-Mar-20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5gX--B1jIc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Физичко васпитање</a:t>
            </a:r>
            <a:br>
              <a:rPr lang="sr-Cyrl-RS" dirty="0"/>
            </a:br>
            <a:r>
              <a:rPr lang="sr-Cyrl-RS" dirty="0"/>
              <a:t>01.04.2020.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Штафетне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Како су нам сада могућности сужене, нећете моћи да играте праве штафетне игре са својим другарима. Али како увек налазимо неко решење, и да бар на неки начин одиграте оно што би играли школи, прилагодићемо штафетне игре кући/стану. Пре свега је потребно да имате довољно простора, расположене родитеље, браћу/сестре за игру,гумену лопту, пластичне флаше(пуне или празне), вијачу. Уколико не можете да изведете ове игре из било ког разлога као и увек довољно је одрадити вежбе са видеа.</a:t>
            </a:r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Штафетне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982200" cy="347472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https://www.youtube.com/watch?v=N5gX--B1jIc</a:t>
            </a:r>
            <a:endParaRPr lang="en-US" dirty="0"/>
          </a:p>
          <a:p>
            <a:r>
              <a:rPr lang="sr-Cyrl-RS" dirty="0"/>
              <a:t>Упутства за штафетне игре су на наредном слајду.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1F1824-9A1F-49CB-8037-F09D37B7AF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518" b="22223"/>
          <a:stretch/>
        </p:blipFill>
        <p:spPr>
          <a:xfrm>
            <a:off x="533400" y="838200"/>
            <a:ext cx="16002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8C9758-E678-4879-8179-85F4CD127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609600"/>
            <a:ext cx="1280308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C1F9C4-1C59-4530-BE1F-34F4E5406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638175"/>
            <a:ext cx="1280308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203167-2146-4BBA-93C0-C1B43F7D1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554" y="631517"/>
            <a:ext cx="1280308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7C33D7-98A0-4100-806F-559AF209D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7400" y="601462"/>
            <a:ext cx="1546412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B95AB-F1E3-4AF9-8DF7-E54AD4E19503}"/>
              </a:ext>
            </a:extLst>
          </p:cNvPr>
          <p:cNvSpPr txBox="1"/>
          <p:nvPr/>
        </p:nvSpPr>
        <p:spPr>
          <a:xfrm>
            <a:off x="609600" y="25908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Игра </a:t>
            </a:r>
          </a:p>
          <a:p>
            <a:r>
              <a:rPr lang="sr-Cyrl-RS" dirty="0"/>
              <a:t>Након што сте поставили у правцу овакав распоред као са слике:</a:t>
            </a:r>
          </a:p>
          <a:p>
            <a:r>
              <a:rPr lang="sr-Cyrl-RS" dirty="0"/>
              <a:t>Прескочити вијачу 10 пута, трчећи стићи до прве флаше, на левој нози скакутајући окружити све три флаше, ситним корацима стићи до лопте и бацити је три пута у вис и ухватити. Истим поступком се враћате назад и све исто понављате само уместо левом ногом, скакућете десном око флаша.</a:t>
            </a:r>
          </a:p>
          <a:p>
            <a:r>
              <a:rPr lang="sr-Cyrl-RS" dirty="0"/>
              <a:t>Игру поновити 5 пута.</a:t>
            </a:r>
          </a:p>
          <a:p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2E9A53-59EE-4928-BFF9-8197266C2985}"/>
              </a:ext>
            </a:extLst>
          </p:cNvPr>
          <p:cNvCxnSpPr/>
          <p:nvPr/>
        </p:nvCxnSpPr>
        <p:spPr>
          <a:xfrm>
            <a:off x="2362200" y="1447800"/>
            <a:ext cx="167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A2052D41-B555-454F-AE0E-D3983FE1AD20}"/>
              </a:ext>
            </a:extLst>
          </p:cNvPr>
          <p:cNvCxnSpPr/>
          <p:nvPr/>
        </p:nvCxnSpPr>
        <p:spPr>
          <a:xfrm>
            <a:off x="4724400" y="457200"/>
            <a:ext cx="2209800" cy="16764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05DF940-D7C9-4D48-9C36-4C03D8D6FE0C}"/>
              </a:ext>
            </a:extLst>
          </p:cNvPr>
          <p:cNvCxnSpPr/>
          <p:nvPr/>
        </p:nvCxnSpPr>
        <p:spPr>
          <a:xfrm>
            <a:off x="6629400" y="533400"/>
            <a:ext cx="2209800" cy="16764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6CF4FB5-F7A8-49BD-A34A-51F89BB39E22}"/>
              </a:ext>
            </a:extLst>
          </p:cNvPr>
          <p:cNvCxnSpPr/>
          <p:nvPr/>
        </p:nvCxnSpPr>
        <p:spPr>
          <a:xfrm>
            <a:off x="9144000" y="14478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07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2057400"/>
            <a:ext cx="6858000" cy="1676400"/>
          </a:xfrm>
        </p:spPr>
        <p:txBody>
          <a:bodyPr>
            <a:normAutofit fontScale="92500" lnSpcReduction="20000"/>
          </a:bodyPr>
          <a:lstStyle/>
          <a:p>
            <a:endParaRPr lang="sr-Cyrl-RS" dirty="0"/>
          </a:p>
          <a:p>
            <a:r>
              <a:rPr lang="sr-Cyrl-RS" dirty="0"/>
              <a:t>Водити дневник вежбања, за сваки час записати по реченицу о утисцима вежбања и вежби.</a:t>
            </a:r>
          </a:p>
          <a:p>
            <a:r>
              <a:rPr lang="sr-Cyrl-RS" dirty="0"/>
              <a:t>Слике дневника и записе слати само онда када је то напоменуто.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108</TotalTime>
  <Words>239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Children Friends 16x9</vt:lpstr>
      <vt:lpstr>Физичко васпитање 01.04.2020.</vt:lpstr>
      <vt:lpstr>Штафетне игре</vt:lpstr>
      <vt:lpstr>Штафетне игре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keywords/>
  <cp:lastModifiedBy>Irena</cp:lastModifiedBy>
  <cp:revision>16</cp:revision>
  <dcterms:created xsi:type="dcterms:W3CDTF">2020-03-24T17:06:15Z</dcterms:created>
  <dcterms:modified xsi:type="dcterms:W3CDTF">2020-03-31T10:53:54Z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